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9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171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753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618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921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00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207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674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960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6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3632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790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F19F-B9B5-404F-8EFA-68CE8AAA1806}" type="datetimeFigureOut">
              <a:rPr lang="fr-BE" smtClean="0"/>
              <a:t>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6DBF-102C-4E8A-B883-289D9303BE8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40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008" y="1340768"/>
            <a:ext cx="3632448" cy="4802088"/>
          </a:xfrm>
        </p:spPr>
        <p:txBody>
          <a:bodyPr>
            <a:normAutofit/>
          </a:bodyPr>
          <a:lstStyle/>
          <a:p>
            <a:r>
              <a:rPr lang="fr-BE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Celui qui combat peut perdre ; celui qui ne combat pas a déjà perdu</a:t>
            </a:r>
          </a:p>
          <a:p>
            <a:endParaRPr lang="fr-BE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fr-BE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- Bertolt </a:t>
            </a:r>
            <a:r>
              <a:rPr lang="fr-BE" sz="4000" dirty="0">
                <a:solidFill>
                  <a:schemeClr val="bg1"/>
                </a:solidFill>
                <a:latin typeface="Monotype Corsiva" panose="03010101010201010101" pitchFamily="66" charset="0"/>
              </a:rPr>
              <a:t>B</a:t>
            </a:r>
            <a:r>
              <a:rPr lang="fr-BE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recht</a:t>
            </a:r>
            <a:endParaRPr lang="fr-BE" sz="4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0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5445224"/>
            <a:ext cx="8229600" cy="10695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5400" dirty="0">
                <a:solidFill>
                  <a:srgbClr val="00B0F0"/>
                </a:solidFill>
                <a:latin typeface="Monotype Corsiva" panose="03010101010201010101" pitchFamily="66" charset="0"/>
              </a:rPr>
              <a:t>N</a:t>
            </a:r>
            <a:r>
              <a:rPr lang="fr-BE" sz="5400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’ayez pas peur – Jean-Paul II</a:t>
            </a:r>
            <a:endParaRPr lang="fr-BE" sz="5400" dirty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56176" y="2204864"/>
            <a:ext cx="2987824" cy="4671434"/>
          </a:xfr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r-BE" sz="4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Une injustice faite à un seul est une menace faite à tous</a:t>
            </a:r>
          </a:p>
          <a:p>
            <a:pPr marL="0" indent="0" algn="r">
              <a:buNone/>
            </a:pPr>
            <a:endParaRPr lang="fr-BE" sz="4000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fr-BE" sz="4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- Montesquieu</a:t>
            </a:r>
            <a:endParaRPr lang="fr-BE" sz="4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4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149080"/>
            <a:ext cx="576064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3600" dirty="0" smtClean="0">
                <a:latin typeface="Monotype Corsiva" panose="03010101010201010101" pitchFamily="66" charset="0"/>
              </a:rPr>
              <a:t>Je me considère comme un soldat, mais soldat de la paix</a:t>
            </a:r>
          </a:p>
          <a:p>
            <a:pPr marL="0" indent="0">
              <a:buNone/>
            </a:pPr>
            <a:endParaRPr lang="fr-BE" sz="3600" dirty="0"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fr-BE" sz="3600" dirty="0" smtClean="0">
                <a:latin typeface="Monotype Corsiva" panose="03010101010201010101" pitchFamily="66" charset="0"/>
              </a:rPr>
              <a:t>– Mahatma Gandhi</a:t>
            </a:r>
            <a:endParaRPr lang="fr-BE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3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4437112"/>
            <a:ext cx="7596336" cy="242088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fr-BE" sz="36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J’ai appris qu’il ne suffisait pas de dénoncer l’injustice, il fallait donner sa vie pour la combattre</a:t>
            </a:r>
          </a:p>
          <a:p>
            <a:pPr marL="0" indent="0" algn="r">
              <a:buNone/>
            </a:pPr>
            <a:endParaRPr lang="fr-BE" sz="36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fr-BE" sz="36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– Albert Camus</a:t>
            </a:r>
            <a:endParaRPr lang="fr-BE" sz="36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7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600200"/>
            <a:ext cx="4608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J’ai appris que le courage n’est pas l’absence de peur, mais la capacité de la vaincre</a:t>
            </a:r>
          </a:p>
          <a:p>
            <a:pPr marL="0" indent="0">
              <a:buNone/>
            </a:pPr>
            <a:endParaRPr lang="fr-BE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fr-BE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– Nelson Mandela</a:t>
            </a:r>
            <a:endParaRPr lang="fr-BE" sz="3600" dirty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3563888" cy="6858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6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La justice n’est pas qu’une notion abstraite, mais un besoin qui ne peut pas attendre demain</a:t>
            </a:r>
          </a:p>
          <a:p>
            <a:pPr marL="0" indent="0">
              <a:buNone/>
            </a:pPr>
            <a:endParaRPr lang="fr-BE" sz="36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fr-BE" sz="36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– </a:t>
            </a:r>
            <a:r>
              <a:rPr lang="fr-BE" sz="3600" dirty="0">
                <a:solidFill>
                  <a:srgbClr val="C00000"/>
                </a:solidFill>
                <a:latin typeface="Monotype Corsiva" panose="03010101010201010101" pitchFamily="66" charset="0"/>
              </a:rPr>
              <a:t>F</a:t>
            </a:r>
            <a:r>
              <a:rPr lang="fr-BE" sz="36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rancisco </a:t>
            </a:r>
            <a:r>
              <a:rPr lang="fr-BE" sz="3600" dirty="0" err="1" smtClean="0">
                <a:solidFill>
                  <a:srgbClr val="C00000"/>
                </a:solidFill>
                <a:latin typeface="Monotype Corsiva" panose="03010101010201010101" pitchFamily="66" charset="0"/>
              </a:rPr>
              <a:t>Sionil</a:t>
            </a:r>
            <a:r>
              <a:rPr lang="fr-BE" sz="36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-José</a:t>
            </a:r>
            <a:endParaRPr lang="fr-BE" sz="36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3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36097" y="1412776"/>
            <a:ext cx="3707904" cy="504056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r-BE" sz="36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Le monde ne sera pas détruit pas ceux qui font mal, mais par ceux qui les regardent sans rien faire</a:t>
            </a:r>
          </a:p>
          <a:p>
            <a:pPr marL="0" indent="0" algn="r">
              <a:buNone/>
            </a:pPr>
            <a:endParaRPr lang="fr-BE" sz="36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endParaRPr lang="fr-BE" sz="36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5449750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600" dirty="0" smtClean="0">
                <a:latin typeface="Monotype Corsiva" panose="03010101010201010101" pitchFamily="66" charset="0"/>
              </a:rPr>
              <a:t>– Albert Einstein</a:t>
            </a:r>
            <a:endParaRPr lang="fr-BE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57997"/>
            <a:ext cx="3115057" cy="6600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La paix n’est pas l’absence de guerre ; c’est une vertu, un état d’esprit, une volonté de bienveillance, de confiance, de justice</a:t>
            </a:r>
          </a:p>
          <a:p>
            <a:pPr marL="0" indent="0">
              <a:buNone/>
            </a:pPr>
            <a:endParaRPr lang="fr-BE" sz="3600" dirty="0">
              <a:solidFill>
                <a:srgbClr val="FFFF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fr-BE" sz="3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– Spinoza</a:t>
            </a:r>
            <a:endParaRPr lang="fr-BE" sz="36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7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433082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600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A la fin, nous nous souviendrons non pas des mots de nos ennemis, mais du silence de nos amis</a:t>
            </a:r>
          </a:p>
          <a:p>
            <a:pPr marL="0" indent="0">
              <a:buNone/>
            </a:pPr>
            <a:endParaRPr lang="fr-BE" sz="3600" dirty="0">
              <a:solidFill>
                <a:schemeClr val="accent6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endParaRPr lang="fr-BE" sz="3600" dirty="0" smtClean="0">
              <a:solidFill>
                <a:schemeClr val="accent6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endParaRPr lang="fr-BE" sz="3600" dirty="0">
              <a:solidFill>
                <a:schemeClr val="accent6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fr-BE" sz="3600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– Martin Luther  King</a:t>
            </a:r>
            <a:endParaRPr lang="fr-BE" sz="3600" dirty="0">
              <a:solidFill>
                <a:schemeClr val="accent6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8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francine uwineza</dc:creator>
  <cp:lastModifiedBy>Home</cp:lastModifiedBy>
  <cp:revision>6</cp:revision>
  <dcterms:created xsi:type="dcterms:W3CDTF">2015-02-28T16:38:56Z</dcterms:created>
  <dcterms:modified xsi:type="dcterms:W3CDTF">2015-03-07T14:49:13Z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